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4" r:id="rId4"/>
    <p:sldId id="278" r:id="rId5"/>
    <p:sldId id="282" r:id="rId6"/>
    <p:sldId id="261" r:id="rId7"/>
    <p:sldId id="269" r:id="rId8"/>
    <p:sldId id="263" r:id="rId9"/>
    <p:sldId id="281" r:id="rId10"/>
    <p:sldId id="265" r:id="rId11"/>
    <p:sldId id="268" r:id="rId12"/>
    <p:sldId id="271" r:id="rId13"/>
    <p:sldId id="270" r:id="rId14"/>
    <p:sldId id="279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0823E2-AF4F-42C4-B65A-4D4DF87D1BB9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B535EFC-2831-4293-9389-41A6565CE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5FB3-F17D-492D-A2F9-136531C71EBA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3FDD-AA27-4A42-871E-5ACFB2520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6557-A7C3-4B61-8FC6-2351E822736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19111-191A-4CEE-B4AF-217340C76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A948-F3E1-41D1-B724-5AE94245DA63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E6A0-4B2A-46DE-BD61-9F2DDF80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E48DBD-AEE0-4FC7-AD91-01EBC74F390B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DD5723-D9C2-4E00-83A8-785F94FB8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E37743-AB9D-4B03-B484-AA02A47B498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A7FC05-A635-40E4-B1A6-15E708387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C0ED8-0462-4D49-B252-60510B6446C8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454039-7F5C-4184-8088-E187A15DD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159638-7CA9-4B12-A298-CD9550CEC4A2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BBBE41-750A-4531-B57F-AE81EC9A1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025A-3C86-4E79-ABBE-DD61896F22CB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C358-918E-4F5A-B30C-D032386C8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E02CA8-70C2-47F1-931B-70AC14E30DCD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232884-6289-4CF5-80C4-814A54B96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45D112-6F23-4B7F-89F8-4A82098A4E15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559FF7-B22D-47CF-84CD-41BF7EA33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9011A6D-AD09-4147-A57D-B02ACCE7224F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2C62305-282A-4D91-8FEA-102771D9B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6" r:id="rId4"/>
    <p:sldLayoutId id="2147483747" r:id="rId5"/>
    <p:sldLayoutId id="2147483748" r:id="rId6"/>
    <p:sldLayoutId id="2147483742" r:id="rId7"/>
    <p:sldLayoutId id="2147483749" r:id="rId8"/>
    <p:sldLayoutId id="2147483750" r:id="rId9"/>
    <p:sldLayoutId id="2147483741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7"/>
            <a:ext cx="8458200" cy="216024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/>
                </a:solidFill>
              </a:rPr>
              <a:t>ПРОЕКТ 7 «Б» класса </a:t>
            </a:r>
            <a:br>
              <a:rPr lang="ru-RU" sz="5400" dirty="0" smtClean="0">
                <a:solidFill>
                  <a:schemeClr val="accent1"/>
                </a:solidFill>
              </a:rPr>
            </a:br>
            <a:r>
              <a:rPr lang="ru-RU" sz="5400" dirty="0" smtClean="0">
                <a:solidFill>
                  <a:schemeClr val="accent1"/>
                </a:solidFill>
              </a:rPr>
              <a:t>Школа №36</a:t>
            </a:r>
            <a:r>
              <a:rPr lang="ru-RU" sz="4400" dirty="0" smtClean="0">
                <a:solidFill>
                  <a:schemeClr val="accent1"/>
                </a:solidFill>
              </a:rPr>
              <a:t> </a:t>
            </a:r>
            <a:br>
              <a:rPr lang="ru-RU" sz="4400" dirty="0" smtClean="0">
                <a:solidFill>
                  <a:schemeClr val="accent1"/>
                </a:solidFill>
              </a:rPr>
            </a:br>
            <a:r>
              <a:rPr lang="ru-RU" sz="4400" dirty="0" smtClean="0">
                <a:solidFill>
                  <a:schemeClr val="accent1"/>
                </a:solidFill>
              </a:rPr>
              <a:t>г. Тула  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6021388"/>
            <a:ext cx="8228012" cy="360362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z="2100" b="1" smtClean="0"/>
              <a:t>Кл. руководитель и координатор проекта : Минакова.М.В </a:t>
            </a:r>
          </a:p>
        </p:txBody>
      </p:sp>
      <p:pic>
        <p:nvPicPr>
          <p:cNvPr id="13315" name="Picture 2" descr="D:\Мои Документы\У мамы\Кл. рук-во\ДЕТИ военной поры\ГЕОРГИЕВСКАЯ лент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492375"/>
            <a:ext cx="51117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accent1"/>
                </a:solidFill>
              </a:rPr>
              <a:t>В 7»б» классе рассказали, что можно прочитать  о жизни детей во время ВОВ, и каждому ученику вручили буклет</a:t>
            </a:r>
            <a:r>
              <a:rPr lang="ru-RU" sz="2400" dirty="0" smtClean="0">
                <a:solidFill>
                  <a:schemeClr val="accent1"/>
                </a:solidFill>
              </a:rPr>
              <a:t>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898900" cy="76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3"/>
          </p:nvPr>
        </p:nvSpPr>
        <p:spPr>
          <a:xfrm>
            <a:off x="4787900" y="5410200"/>
            <a:ext cx="3898900" cy="76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6" name="Picture 2" descr="D:\Photo\Класс 13, 14\DCIM\100CASIO\CIMG37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00213"/>
            <a:ext cx="3898900" cy="3168650"/>
          </a:xfrm>
          <a:ln>
            <a:prstDash val="solid"/>
          </a:ln>
        </p:spPr>
      </p:pic>
      <p:pic>
        <p:nvPicPr>
          <p:cNvPr id="23557" name="Picture 3" descr="D:\Photo\Класс 13, 14\DCIM\100CASIO\CIMG37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700213"/>
            <a:ext cx="4041775" cy="3168650"/>
          </a:xfrm>
          <a:ln>
            <a:prstDash val="solid"/>
          </a:ln>
        </p:spPr>
      </p:pic>
      <p:pic>
        <p:nvPicPr>
          <p:cNvPr id="23558" name="Рисунок 6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5300663"/>
            <a:ext cx="3024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7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5373688"/>
            <a:ext cx="3022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/>
                </a:solidFill>
              </a:rPr>
              <a:t>Напечатали листовки, сделали  открытки  к 9 Мая и провели в рамках проекта акцию «Сделай свой подъезд праздничнее»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827463" cy="76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3"/>
          </p:nvPr>
        </p:nvSpPr>
        <p:spPr>
          <a:xfrm>
            <a:off x="4932363" y="5373688"/>
            <a:ext cx="3609975" cy="76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0" name="Picture 2" descr="D:\Photo\Класс 13, 14\DCIM\100CASIO\CIMG37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2997200"/>
            <a:ext cx="3024188" cy="22463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D:\Photo\Класс 13, 14\DCIM\100CASIO\CIMG37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84313"/>
            <a:ext cx="3527425" cy="38163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 descr="D:\Photo\Класс 13, 14\DCIM\100CASIO\CIMG37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41438"/>
            <a:ext cx="3024187" cy="219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Рисунок 8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300663"/>
            <a:ext cx="3022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9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5300663"/>
            <a:ext cx="3022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2837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/>
                </a:solidFill>
              </a:rPr>
              <a:t>Встретились с Галиной Ивановной </a:t>
            </a:r>
            <a:r>
              <a:rPr lang="ru-RU" sz="2400" dirty="0" err="1" smtClean="0">
                <a:solidFill>
                  <a:schemeClr val="accent1"/>
                </a:solidFill>
              </a:rPr>
              <a:t>Лихановой</a:t>
            </a:r>
            <a:r>
              <a:rPr lang="ru-RU" sz="2400" dirty="0" smtClean="0">
                <a:solidFill>
                  <a:schemeClr val="accent1"/>
                </a:solidFill>
              </a:rPr>
              <a:t>, прослушали её рассказ о военном  детстве. Решили, что будем помнить о ней  и  оказывать посильную помощь.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898900" cy="762000"/>
          </a:xfrm>
        </p:spPr>
        <p:txBody>
          <a:bodyPr/>
          <a:lstStyle/>
          <a:p>
            <a:r>
              <a:rPr lang="ru-RU" sz="2000" smtClean="0"/>
              <a:t>  Галина Ивановна Лиханова</a:t>
            </a:r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3"/>
          </p:nvPr>
        </p:nvSpPr>
        <p:spPr>
          <a:xfrm>
            <a:off x="4787900" y="5410200"/>
            <a:ext cx="3898900" cy="762000"/>
          </a:xfrm>
        </p:spPr>
        <p:txBody>
          <a:bodyPr/>
          <a:lstStyle/>
          <a:p>
            <a:r>
              <a:rPr lang="ru-RU" sz="2000" smtClean="0"/>
              <a:t>       Фотография на память</a:t>
            </a:r>
          </a:p>
        </p:txBody>
      </p:sp>
      <p:pic>
        <p:nvPicPr>
          <p:cNvPr id="25604" name="Picture 2" descr="H:\CIMG37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3860800" cy="2897187"/>
          </a:xfrm>
          <a:ln>
            <a:prstDash val="solid"/>
          </a:ln>
        </p:spPr>
      </p:pic>
      <p:pic>
        <p:nvPicPr>
          <p:cNvPr id="25605" name="Picture 3" descr="H:\CIMG37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989138"/>
            <a:ext cx="3863975" cy="2897187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24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684213" y="5410200"/>
            <a:ext cx="3024187" cy="76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6627" name="Текст 3"/>
          <p:cNvSpPr>
            <a:spLocks noGrp="1"/>
          </p:cNvSpPr>
          <p:nvPr>
            <p:ph type="body" sz="half" idx="3"/>
          </p:nvPr>
        </p:nvSpPr>
        <p:spPr>
          <a:xfrm>
            <a:off x="4427538" y="5410200"/>
            <a:ext cx="4259262" cy="762000"/>
          </a:xfrm>
        </p:spPr>
        <p:txBody>
          <a:bodyPr/>
          <a:lstStyle/>
          <a:p>
            <a:r>
              <a:rPr lang="ru-RU" sz="1800" smtClean="0"/>
              <a:t>Первой нашла информацию  о  своих родственниках Аня Урюпина.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3106738" cy="39417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ru-RU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Начали сбор</a:t>
            </a:r>
            <a:br>
              <a:rPr lang="ru-RU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материалов «Моя семья и      Великая Отечественная война».</a:t>
            </a:r>
            <a:endParaRPr lang="ru-RU" sz="28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427538" y="260350"/>
            <a:ext cx="4248150" cy="5113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400" dirty="0" smtClean="0"/>
              <a:t>Морошкин Капитон Николаевич. Мой прадедушка. Родился 9 октября 1916 года в деревне Большой двор Великоустюгской области в крестьянской семье. </a:t>
            </a:r>
            <a:br>
              <a:rPr lang="ru-RU" sz="1400" dirty="0" smtClean="0"/>
            </a:br>
            <a:endParaRPr lang="ru-RU" sz="1400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400" dirty="0" smtClean="0"/>
              <a:t>Участник Финской войны и Великой Отечественной войны. Воевал до конца ВОВ. Был ранен не один раз.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endParaRPr lang="ru-RU" sz="1400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400" dirty="0" smtClean="0"/>
              <a:t> После последнего   ранения</a:t>
            </a:r>
            <a:r>
              <a:rPr lang="en-US" sz="1400" dirty="0" smtClean="0"/>
              <a:t> </a:t>
            </a:r>
            <a:r>
              <a:rPr lang="ru-RU" sz="1400" dirty="0" smtClean="0"/>
              <a:t> некоторое</a:t>
            </a:r>
            <a:r>
              <a:rPr lang="en-US" sz="1400" dirty="0" smtClean="0"/>
              <a:t> </a:t>
            </a:r>
            <a:r>
              <a:rPr lang="ru-RU" sz="1400" dirty="0" smtClean="0"/>
              <a:t> время</a:t>
            </a:r>
            <a:r>
              <a:rPr lang="en-US" sz="1400" dirty="0" smtClean="0"/>
              <a:t> </a:t>
            </a:r>
            <a:r>
              <a:rPr lang="ru-RU" sz="1400" dirty="0" smtClean="0"/>
              <a:t> находился дома, потом</a:t>
            </a:r>
            <a:r>
              <a:rPr lang="en-US" sz="1400" dirty="0" smtClean="0"/>
              <a:t> </a:t>
            </a:r>
            <a:r>
              <a:rPr lang="ru-RU" sz="1400" dirty="0" smtClean="0"/>
              <a:t> его снова</a:t>
            </a:r>
            <a:r>
              <a:rPr lang="en-US" sz="1400" dirty="0" smtClean="0"/>
              <a:t> </a:t>
            </a:r>
            <a:r>
              <a:rPr lang="ru-RU" sz="1400" dirty="0" smtClean="0"/>
              <a:t> взяли</a:t>
            </a:r>
            <a:r>
              <a:rPr lang="en-US" sz="1400" dirty="0" smtClean="0"/>
              <a:t> </a:t>
            </a:r>
            <a:r>
              <a:rPr lang="ru-RU" sz="1400" dirty="0" smtClean="0"/>
              <a:t> на</a:t>
            </a:r>
            <a:r>
              <a:rPr lang="en-US" sz="1400" dirty="0" smtClean="0"/>
              <a:t> </a:t>
            </a:r>
            <a:r>
              <a:rPr lang="ru-RU" sz="1400" dirty="0" smtClean="0"/>
              <a:t> фронт.</a:t>
            </a:r>
            <a:endParaRPr lang="ru-RU" sz="1400" dirty="0"/>
          </a:p>
        </p:txBody>
      </p:sp>
      <p:pic>
        <p:nvPicPr>
          <p:cNvPr id="11" name="Рисунок 10" descr="morohkin_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3356992"/>
            <a:ext cx="151216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morohkin_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248" y="3356992"/>
            <a:ext cx="151216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Рисунок 12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373688"/>
            <a:ext cx="3022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4401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Участники проекта -  учащиеся</a:t>
            </a:r>
            <a:br>
              <a:rPr lang="ru-RU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7 «б» класса. Отметим особо отличившихся.</a:t>
            </a:r>
            <a:endParaRPr lang="ru-RU" sz="28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10200"/>
            <a:ext cx="4041775" cy="76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916113"/>
            <a:ext cx="4040188" cy="3529012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Дубовик Никита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Цвингер Герман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Смирнов Никита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Лябина Настя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Непраш Саша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Есева Лера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Кучумов Павел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Фекличева Лида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Урюпина Аня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Мартынова Даша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484313"/>
            <a:ext cx="4041775" cy="39020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sz="4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МОЛОДЦЫ!</a:t>
            </a:r>
            <a:endParaRPr lang="ru-RU" sz="48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7654" name="Рисунок 6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373688"/>
            <a:ext cx="3022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7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5373688"/>
            <a:ext cx="30241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72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Работа продолжается!</a:t>
            </a:r>
            <a:endParaRPr lang="ru-RU" sz="72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5" name="Рисунок 3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508500"/>
            <a:ext cx="30241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272808" cy="44644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НАЗВАНИЕ проекта – «Мы помним! Мы гордимся!»</a:t>
            </a:r>
            <a:br>
              <a:rPr lang="ru-RU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ЦЕЛЬ проекта – сохранить историческую память о событиях, происходивших во время ВОВ, и людях, живших в это время. </a:t>
            </a:r>
            <a:endParaRPr lang="ru-RU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338" name="Содержимое 5" descr="георгиевская лент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83413" y="0"/>
            <a:ext cx="2160587" cy="1620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найти информацию для тематических классных часов, провести  классные часы;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составить список литературы о военном детстве для 3-5 классов; сделать для младших школьников буклет «Детство, опалённое войной»;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найти информацию о родственниках, живших во время ВОВ;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создать электронный альбом класса «Моя семья и Великая Отечественная война».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Задачи проекта:</a:t>
            </a:r>
            <a:endParaRPr lang="ru-RU" sz="40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5363" name="Содержимое 5" descr="георгиевская лент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3413" y="0"/>
            <a:ext cx="21605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457200" y="6007100"/>
            <a:ext cx="8229600" cy="46038"/>
          </a:xfrm>
        </p:spPr>
        <p:txBody>
          <a:bodyPr>
            <a:normAutofit fontScale="2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Отчёт о реализации проекта ( 7 класс)</a:t>
            </a:r>
            <a:endParaRPr lang="ru-RU" sz="5400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387" name="Рисунок 3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5157788"/>
            <a:ext cx="30241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Содержимое 5" descr="георгиевская лент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13" y="0"/>
            <a:ext cx="21605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908050"/>
            <a:ext cx="7920037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Проект посвящён   Победе советского народа в Великой Отечественной войне.</a:t>
            </a:r>
            <a:r>
              <a:rPr lang="ru-RU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ru-RU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ru-RU" sz="32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Этапы реализации проекта</a:t>
            </a:r>
            <a:endParaRPr lang="ru-RU" sz="32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2988" y="3213100"/>
            <a:ext cx="32416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28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   </a:t>
            </a:r>
            <a:r>
              <a:rPr lang="ru-RU" sz="28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    март- май  </a:t>
            </a:r>
            <a:br>
              <a:rPr lang="ru-RU" sz="28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4300" y="3284538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II</a:t>
            </a:r>
            <a:r>
              <a:rPr lang="ru-RU" sz="24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этап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 сентябрь – май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/>
                </a:solidFill>
              </a:rPr>
              <a:t>Провели классные часы, посвящённые детям войны и городам – героям в своём  и в 7 «б» классах.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smtClean="0"/>
              <a:t>Ребята подготовились серьёзно</a:t>
            </a:r>
          </a:p>
        </p:txBody>
      </p:sp>
      <p:sp>
        <p:nvSpPr>
          <p:cNvPr id="18435" name="Текст 3"/>
          <p:cNvSpPr>
            <a:spLocks noGrp="1"/>
          </p:cNvSpPr>
          <p:nvPr>
            <p:ph type="body" sz="half" idx="3"/>
          </p:nvPr>
        </p:nvSpPr>
        <p:spPr>
          <a:xfrm>
            <a:off x="4932363" y="5410200"/>
            <a:ext cx="3754437" cy="762000"/>
          </a:xfrm>
        </p:spPr>
        <p:txBody>
          <a:bodyPr/>
          <a:lstStyle/>
          <a:p>
            <a:pPr algn="ctr"/>
            <a:r>
              <a:rPr lang="ru-RU" sz="1800" smtClean="0"/>
              <a:t>Классный час в 7 «б»</a:t>
            </a:r>
          </a:p>
        </p:txBody>
      </p:sp>
      <p:pic>
        <p:nvPicPr>
          <p:cNvPr id="18436" name="Picture 2" descr="D:\Photo\Класс 13, 14\DCIM\100CASIO\CIMG37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844675"/>
            <a:ext cx="3816350" cy="3101975"/>
          </a:xfrm>
          <a:ln>
            <a:prstDash val="solid"/>
          </a:ln>
        </p:spPr>
      </p:pic>
      <p:pic>
        <p:nvPicPr>
          <p:cNvPr id="18437" name="Picture 3" descr="D:\Photo\Класс 13, 14\DCIM\100CASIO\CIMG37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844675"/>
            <a:ext cx="4041775" cy="3032125"/>
          </a:xfrm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0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3970338" cy="76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3"/>
          </p:nvPr>
        </p:nvSpPr>
        <p:spPr>
          <a:xfrm>
            <a:off x="4859338" y="5410200"/>
            <a:ext cx="3827462" cy="762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333375"/>
            <a:ext cx="4040188" cy="482441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Нашли информацию о произведениях,  в которых описывается жизнь детей </a:t>
            </a:r>
            <a:br>
              <a:rPr lang="ru-RU" sz="20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тылу и на  фронте</a:t>
            </a:r>
            <a:br>
              <a:rPr lang="ru-RU" sz="20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 время Великой Отечественной  войны.</a:t>
            </a:r>
            <a:br>
              <a:rPr lang="ru-RU" sz="20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i="1" dirty="0" smtClean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Составили список для чтения (3-5 классы).</a:t>
            </a:r>
            <a:endParaRPr lang="ru-RU" sz="2000" i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7900" y="260350"/>
            <a:ext cx="3898900" cy="48974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Советуем прочитать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i="1" dirty="0" smtClean="0"/>
              <a:t>Литература о детях в годы Великой Отечественной войны.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i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1.Алексеев С.П. "Идет война народная"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2. Алексеев О.А. "Горячие гильзы"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3.Богомолов В.О. "Иван"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4.Воронова Л.Ф. "Девочка из города"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5.Воскобойников В.М. "Девятьсот дней мужества"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6.Дубинский Г. "Пионеры - герои"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7.Ефетов М.С. "Девочка из Сталинграда"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8.Кассиль Л.А. "Улица младшего сына"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9.Катаев В.П. "Сын полка"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10.Козлов В.Ф. "Витька с </a:t>
            </a:r>
            <a:r>
              <a:rPr lang="ru-RU" dirty="0" err="1" smtClean="0"/>
              <a:t>Чапаевской</a:t>
            </a:r>
            <a:r>
              <a:rPr lang="ru-RU" dirty="0" smtClean="0"/>
              <a:t> улицы"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11.Козлова Л. "Пионеры - герои"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12.Корольков Ю. "Рассказы о юных героях"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13.Кравцова Н.Ф. "Из-за парты -  на войну"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14.Лавренев Б. "Разведчик Вихров"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15.Набатов Г. "Рассказы о юных героях"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16.Надеждина Н.А. "Партизанка Лара"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17.Погодин Р.П. "Живи, солдат"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18.Семяновский Ф.М. "Повесть о фронтовом детстве"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19.Яковлев Ю. "Девочки с Васильевского острова"</a:t>
            </a:r>
            <a:endParaRPr lang="ru-RU" dirty="0"/>
          </a:p>
        </p:txBody>
      </p:sp>
      <p:pic>
        <p:nvPicPr>
          <p:cNvPr id="19462" name="Рисунок 6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300663"/>
            <a:ext cx="3024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 descr="D:\Мои Документы\У мамы\Кл. рук-во\ДЕТИ военной поры\ГЕОРГИЕВСКАЯ лен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5300663"/>
            <a:ext cx="30241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268760"/>
            <a:ext cx="7632848" cy="4752528"/>
          </a:xfr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59216" cy="9221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/>
                </a:solidFill>
              </a:rPr>
              <a:t>Сделали буклет с этим списком литературы,  с аннотациями на некоторые книги. </a:t>
            </a:r>
            <a:endParaRPr lang="ru-RU" sz="2400" dirty="0">
              <a:solidFill>
                <a:schemeClr val="accent1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58888" y="1557338"/>
          <a:ext cx="6769100" cy="4319587"/>
        </p:xfrm>
        <a:graphic>
          <a:graphicData uri="http://schemas.openxmlformats.org/presentationml/2006/ole">
            <p:oleObj spid="_x0000_s3074" name="Документ" r:id="rId3" imgW="10115576" imgH="68661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Юрий\Desktop\букл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560840" cy="50383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414</TotalTime>
  <Words>300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Wingdings 3</vt:lpstr>
      <vt:lpstr>Verdana</vt:lpstr>
      <vt:lpstr>Wingdings 2</vt:lpstr>
      <vt:lpstr>Calibri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8 «Б» класса</dc:title>
  <dc:creator>Юрий</dc:creator>
  <cp:lastModifiedBy>Admin</cp:lastModifiedBy>
  <cp:revision>53</cp:revision>
  <dcterms:created xsi:type="dcterms:W3CDTF">2014-05-20T17:26:02Z</dcterms:created>
  <dcterms:modified xsi:type="dcterms:W3CDTF">2020-04-17T14:36:32Z</dcterms:modified>
</cp:coreProperties>
</file>